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6" r:id="rId2"/>
  </p:sldIdLst>
  <p:sldSz cx="6464300" cy="9144000"/>
  <p:notesSz cx="9801225" cy="1435735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310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>
            <a:spLocks noGrp="1" noRot="1" noChangeAspect="1"/>
          </p:cNvSpPr>
          <p:nvPr>
            <p:ph type="sldImg"/>
          </p:nvPr>
        </p:nvSpPr>
        <p:spPr>
          <a:xfrm>
            <a:off x="2997200" y="1076325"/>
            <a:ext cx="3806825" cy="5383213"/>
          </a:xfrm>
          <a:prstGeom prst="rect">
            <a:avLst/>
          </a:prstGeom>
        </p:spPr>
        <p:txBody>
          <a:bodyPr lIns="133091" tIns="66545" rIns="133091" bIns="66545"/>
          <a:lstStyle/>
          <a:p>
            <a:endParaRPr/>
          </a:p>
        </p:txBody>
      </p:sp>
      <p:sp>
        <p:nvSpPr>
          <p:cNvPr id="110" name="Shape 110"/>
          <p:cNvSpPr>
            <a:spLocks noGrp="1"/>
          </p:cNvSpPr>
          <p:nvPr>
            <p:ph type="body" sz="quarter" idx="1"/>
          </p:nvPr>
        </p:nvSpPr>
        <p:spPr>
          <a:xfrm>
            <a:off x="1306831" y="6819742"/>
            <a:ext cx="7187566" cy="6460807"/>
          </a:xfrm>
          <a:prstGeom prst="rect">
            <a:avLst/>
          </a:prstGeom>
        </p:spPr>
        <p:txBody>
          <a:bodyPr lIns="133091" tIns="66545" rIns="133091" bIns="66545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02939167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defRPr sz="1200">
        <a:latin typeface="+mn-lt"/>
        <a:ea typeface="+mn-ea"/>
        <a:cs typeface="+mn-cs"/>
        <a:sym typeface="Calibri"/>
      </a:defRPr>
    </a:lvl1pPr>
    <a:lvl2pPr indent="228600" defTabSz="457200" latinLnBrk="0">
      <a:defRPr sz="1200">
        <a:latin typeface="+mn-lt"/>
        <a:ea typeface="+mn-ea"/>
        <a:cs typeface="+mn-cs"/>
        <a:sym typeface="Calibri"/>
      </a:defRPr>
    </a:lvl2pPr>
    <a:lvl3pPr indent="457200" defTabSz="457200" latinLnBrk="0">
      <a:defRPr sz="1200">
        <a:latin typeface="+mn-lt"/>
        <a:ea typeface="+mn-ea"/>
        <a:cs typeface="+mn-cs"/>
        <a:sym typeface="Calibri"/>
      </a:defRPr>
    </a:lvl3pPr>
    <a:lvl4pPr indent="685800" defTabSz="457200" latinLnBrk="0">
      <a:defRPr sz="1200">
        <a:latin typeface="+mn-lt"/>
        <a:ea typeface="+mn-ea"/>
        <a:cs typeface="+mn-cs"/>
        <a:sym typeface="Calibri"/>
      </a:defRPr>
    </a:lvl4pPr>
    <a:lvl5pPr indent="914400" defTabSz="457200" latinLnBrk="0">
      <a:defRPr sz="1200">
        <a:latin typeface="+mn-lt"/>
        <a:ea typeface="+mn-ea"/>
        <a:cs typeface="+mn-cs"/>
        <a:sym typeface="Calibri"/>
      </a:defRPr>
    </a:lvl5pPr>
    <a:lvl6pPr indent="1143000" defTabSz="457200" latinLnBrk="0">
      <a:defRPr sz="1200">
        <a:latin typeface="+mn-lt"/>
        <a:ea typeface="+mn-ea"/>
        <a:cs typeface="+mn-cs"/>
        <a:sym typeface="Calibri"/>
      </a:defRPr>
    </a:lvl6pPr>
    <a:lvl7pPr indent="1371600" defTabSz="457200" latinLnBrk="0">
      <a:defRPr sz="1200">
        <a:latin typeface="+mn-lt"/>
        <a:ea typeface="+mn-ea"/>
        <a:cs typeface="+mn-cs"/>
        <a:sym typeface="Calibri"/>
      </a:defRPr>
    </a:lvl7pPr>
    <a:lvl8pPr indent="1600200" defTabSz="457200" latinLnBrk="0">
      <a:defRPr sz="1200">
        <a:latin typeface="+mn-lt"/>
        <a:ea typeface="+mn-ea"/>
        <a:cs typeface="+mn-cs"/>
        <a:sym typeface="Calibri"/>
      </a:defRPr>
    </a:lvl8pPr>
    <a:lvl9pPr indent="1828800" defTabSz="4572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e du titre"/>
          <p:cNvSpPr txBox="1">
            <a:spLocks noGrp="1"/>
          </p:cNvSpPr>
          <p:nvPr>
            <p:ph type="title"/>
          </p:nvPr>
        </p:nvSpPr>
        <p:spPr>
          <a:xfrm>
            <a:off x="484823" y="2840569"/>
            <a:ext cx="5494655" cy="1960035"/>
          </a:xfrm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12" name="Texte niveau 1…"/>
          <p:cNvSpPr txBox="1">
            <a:spLocks noGrp="1"/>
          </p:cNvSpPr>
          <p:nvPr>
            <p:ph type="body" sz="quarter" idx="1"/>
          </p:nvPr>
        </p:nvSpPr>
        <p:spPr>
          <a:xfrm>
            <a:off x="969644" y="5181600"/>
            <a:ext cx="4525012" cy="23368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13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Texte du titr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93" name="Texte niveau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94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Texte du titre"/>
          <p:cNvSpPr txBox="1">
            <a:spLocks noGrp="1"/>
          </p:cNvSpPr>
          <p:nvPr>
            <p:ph type="title"/>
          </p:nvPr>
        </p:nvSpPr>
        <p:spPr>
          <a:xfrm>
            <a:off x="3514961" y="488951"/>
            <a:ext cx="1090853" cy="10401301"/>
          </a:xfrm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102" name="Texte niveau 1…"/>
          <p:cNvSpPr txBox="1">
            <a:spLocks noGrp="1"/>
          </p:cNvSpPr>
          <p:nvPr>
            <p:ph type="body" idx="1"/>
          </p:nvPr>
        </p:nvSpPr>
        <p:spPr>
          <a:xfrm>
            <a:off x="242411" y="488951"/>
            <a:ext cx="3164815" cy="10401301"/>
          </a:xfrm>
          <a:prstGeom prst="rect">
            <a:avLst/>
          </a:prstGeom>
        </p:spPr>
        <p:txBody>
          <a:bodyPr/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103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e du titr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21" name="Texte niveau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22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e du titre"/>
          <p:cNvSpPr txBox="1">
            <a:spLocks noGrp="1"/>
          </p:cNvSpPr>
          <p:nvPr>
            <p:ph type="title"/>
          </p:nvPr>
        </p:nvSpPr>
        <p:spPr>
          <a:xfrm>
            <a:off x="510635" y="5875866"/>
            <a:ext cx="5494655" cy="1816102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t>Texte du titre</a:t>
            </a:r>
          </a:p>
        </p:txBody>
      </p:sp>
      <p:sp>
        <p:nvSpPr>
          <p:cNvPr id="30" name="Texte niveau 1…"/>
          <p:cNvSpPr txBox="1">
            <a:spLocks noGrp="1"/>
          </p:cNvSpPr>
          <p:nvPr>
            <p:ph type="body" sz="quarter" idx="1"/>
          </p:nvPr>
        </p:nvSpPr>
        <p:spPr>
          <a:xfrm>
            <a:off x="510635" y="3875618"/>
            <a:ext cx="5494655" cy="2000251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31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e du titr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39" name="Texte niveau 1…"/>
          <p:cNvSpPr txBox="1">
            <a:spLocks noGrp="1"/>
          </p:cNvSpPr>
          <p:nvPr>
            <p:ph type="body" sz="half" idx="1"/>
          </p:nvPr>
        </p:nvSpPr>
        <p:spPr>
          <a:xfrm>
            <a:off x="242411" y="2844800"/>
            <a:ext cx="2127833" cy="8045453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8" indent="-320038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40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e du titr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48" name="Texte niveau 1…"/>
          <p:cNvSpPr txBox="1">
            <a:spLocks noGrp="1"/>
          </p:cNvSpPr>
          <p:nvPr>
            <p:ph type="body" sz="quarter" idx="1"/>
          </p:nvPr>
        </p:nvSpPr>
        <p:spPr>
          <a:xfrm>
            <a:off x="323216" y="2046815"/>
            <a:ext cx="2856190" cy="85301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sz="2400" b="1"/>
            </a:lvl1pPr>
            <a:lvl2pPr marL="0" indent="0">
              <a:spcBef>
                <a:spcPts val="500"/>
              </a:spcBef>
              <a:buSzTx/>
              <a:buFontTx/>
              <a:buNone/>
              <a:defRPr sz="2400" b="1"/>
            </a:lvl2pPr>
            <a:lvl3pPr marL="0" indent="0">
              <a:spcBef>
                <a:spcPts val="500"/>
              </a:spcBef>
              <a:buSzTx/>
              <a:buFontTx/>
              <a:buNone/>
              <a:defRPr sz="2400" b="1"/>
            </a:lvl3pPr>
            <a:lvl4pPr marL="0" indent="0">
              <a:spcBef>
                <a:spcPts val="500"/>
              </a:spcBef>
              <a:buSzTx/>
              <a:buFontTx/>
              <a:buNone/>
              <a:defRPr sz="2400" b="1"/>
            </a:lvl4pPr>
            <a:lvl5pPr marL="0" indent="0">
              <a:spcBef>
                <a:spcPts val="500"/>
              </a:spcBef>
              <a:buSzTx/>
              <a:buFontTx/>
              <a:buNone/>
              <a:defRPr sz="2400" b="1"/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49" name="Marcador de texto 4"/>
          <p:cNvSpPr>
            <a:spLocks noGrp="1"/>
          </p:cNvSpPr>
          <p:nvPr>
            <p:ph type="body" sz="quarter" idx="13"/>
          </p:nvPr>
        </p:nvSpPr>
        <p:spPr>
          <a:xfrm>
            <a:off x="3283775" y="2046815"/>
            <a:ext cx="2857312" cy="853016"/>
          </a:xfrm>
          <a:prstGeom prst="rect">
            <a:avLst/>
          </a:prstGeom>
        </p:spPr>
        <p:txBody>
          <a:bodyPr anchor="b"/>
          <a:lstStyle/>
          <a:p>
            <a:endParaRPr/>
          </a:p>
        </p:txBody>
      </p:sp>
      <p:sp>
        <p:nvSpPr>
          <p:cNvPr id="50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e du titr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58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exte du titre"/>
          <p:cNvSpPr txBox="1">
            <a:spLocks noGrp="1"/>
          </p:cNvSpPr>
          <p:nvPr>
            <p:ph type="title"/>
          </p:nvPr>
        </p:nvSpPr>
        <p:spPr>
          <a:xfrm>
            <a:off x="323216" y="364066"/>
            <a:ext cx="2126710" cy="1549401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Texte du titre</a:t>
            </a:r>
          </a:p>
        </p:txBody>
      </p:sp>
      <p:sp>
        <p:nvSpPr>
          <p:cNvPr id="73" name="Texte niveau 1…"/>
          <p:cNvSpPr txBox="1">
            <a:spLocks noGrp="1"/>
          </p:cNvSpPr>
          <p:nvPr>
            <p:ph type="body" idx="1"/>
          </p:nvPr>
        </p:nvSpPr>
        <p:spPr>
          <a:xfrm>
            <a:off x="2527362" y="364066"/>
            <a:ext cx="3613726" cy="7804154"/>
          </a:xfrm>
          <a:prstGeom prst="rect">
            <a:avLst/>
          </a:prstGeom>
        </p:spPr>
        <p:txBody>
          <a:bodyPr/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74" name="Marcador de texto 3"/>
          <p:cNvSpPr>
            <a:spLocks noGrp="1"/>
          </p:cNvSpPr>
          <p:nvPr>
            <p:ph type="body" sz="half" idx="13"/>
          </p:nvPr>
        </p:nvSpPr>
        <p:spPr>
          <a:xfrm>
            <a:off x="323216" y="1913468"/>
            <a:ext cx="2126710" cy="6254753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5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e du titre"/>
          <p:cNvSpPr txBox="1">
            <a:spLocks noGrp="1"/>
          </p:cNvSpPr>
          <p:nvPr>
            <p:ph type="title"/>
          </p:nvPr>
        </p:nvSpPr>
        <p:spPr>
          <a:xfrm>
            <a:off x="1267048" y="6400801"/>
            <a:ext cx="3878580" cy="755653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Texte du titre</a:t>
            </a:r>
          </a:p>
        </p:txBody>
      </p:sp>
      <p:sp>
        <p:nvSpPr>
          <p:cNvPr id="83" name="Marcador de posición de imagen 2"/>
          <p:cNvSpPr>
            <a:spLocks noGrp="1"/>
          </p:cNvSpPr>
          <p:nvPr>
            <p:ph type="pic" sz="half" idx="13"/>
          </p:nvPr>
        </p:nvSpPr>
        <p:spPr>
          <a:xfrm>
            <a:off x="1267048" y="817032"/>
            <a:ext cx="3878580" cy="548640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4" name="Texte niveau 1…"/>
          <p:cNvSpPr txBox="1">
            <a:spLocks noGrp="1"/>
          </p:cNvSpPr>
          <p:nvPr>
            <p:ph type="body" sz="quarter" idx="1"/>
          </p:nvPr>
        </p:nvSpPr>
        <p:spPr>
          <a:xfrm>
            <a:off x="1267048" y="7156452"/>
            <a:ext cx="3878580" cy="107315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0">
              <a:spcBef>
                <a:spcPts val="300"/>
              </a:spcBef>
              <a:buSzTx/>
              <a:buFontTx/>
              <a:buNone/>
              <a:defRPr sz="1400"/>
            </a:lvl2pPr>
            <a:lvl3pPr marL="0" indent="0">
              <a:spcBef>
                <a:spcPts val="300"/>
              </a:spcBef>
              <a:buSzTx/>
              <a:buFontTx/>
              <a:buNone/>
              <a:defRPr sz="1400"/>
            </a:lvl3pPr>
            <a:lvl4pPr marL="0" indent="0">
              <a:spcBef>
                <a:spcPts val="300"/>
              </a:spcBef>
              <a:buSzTx/>
              <a:buFontTx/>
              <a:buNone/>
              <a:defRPr sz="1400"/>
            </a:lvl4pPr>
            <a:lvl5pPr marL="0" indent="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85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e du titre"/>
          <p:cNvSpPr txBox="1">
            <a:spLocks noGrp="1"/>
          </p:cNvSpPr>
          <p:nvPr>
            <p:ph type="title"/>
          </p:nvPr>
        </p:nvSpPr>
        <p:spPr>
          <a:xfrm>
            <a:off x="323215" y="366183"/>
            <a:ext cx="5817871" cy="152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ctr">
            <a:normAutofit/>
          </a:bodyPr>
          <a:lstStyle/>
          <a:p>
            <a:r>
              <a:t>Texte du titre</a:t>
            </a:r>
          </a:p>
        </p:txBody>
      </p:sp>
      <p:sp>
        <p:nvSpPr>
          <p:cNvPr id="3" name="Texte niveau 1…"/>
          <p:cNvSpPr txBox="1">
            <a:spLocks noGrp="1"/>
          </p:cNvSpPr>
          <p:nvPr>
            <p:ph type="body" idx="1"/>
          </p:nvPr>
        </p:nvSpPr>
        <p:spPr>
          <a:xfrm>
            <a:off x="323215" y="2133600"/>
            <a:ext cx="5817871" cy="60346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normAutofit/>
          </a:bodyPr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4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5877105" y="8583931"/>
            <a:ext cx="263980" cy="269239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/>
  <p:txStyles>
    <p:titleStyle>
      <a:lvl1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titleStyle>
    <p:bodyStyle>
      <a:lvl1pPr marL="342900" marR="0" indent="-34290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83771" marR="0" indent="-326571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19200" marR="0" indent="-30480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373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945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517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1089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66159" marR="0" indent="-365759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23359" marR="0" indent="-365759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A3_PLANTILLA_SINTEXTO.pdf" descr="A3_PLANTILLA_SINTEXTO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106"/>
            <a:ext cx="6464300" cy="9141788"/>
          </a:xfrm>
          <a:prstGeom prst="rect">
            <a:avLst/>
          </a:prstGeom>
          <a:ln w="12700">
            <a:miter lim="400000"/>
          </a:ln>
        </p:spPr>
      </p:pic>
      <p:sp>
        <p:nvSpPr>
          <p:cNvPr id="113" name="Col·locar…"/>
          <p:cNvSpPr txBox="1">
            <a:spLocks noGrp="1"/>
          </p:cNvSpPr>
          <p:nvPr>
            <p:ph type="subTitle" sz="quarter" idx="1"/>
          </p:nvPr>
        </p:nvSpPr>
        <p:spPr>
          <a:xfrm>
            <a:off x="7517076" y="3087435"/>
            <a:ext cx="2759949" cy="2747699"/>
          </a:xfrm>
          <a:prstGeom prst="rect">
            <a:avLst/>
          </a:prstGeom>
          <a:ln w="9525">
            <a:solidFill>
              <a:srgbClr val="FFFFFF"/>
            </a:solidFill>
            <a:round/>
          </a:ln>
        </p:spPr>
        <p:txBody>
          <a:bodyPr/>
          <a:lstStyle/>
          <a:p>
            <a:pPr>
              <a:defRPr>
                <a:solidFill>
                  <a:srgbClr val="FFFFFF"/>
                </a:solidFill>
              </a:defRPr>
            </a:pPr>
            <a:endParaRPr dirty="0"/>
          </a:p>
          <a:p>
            <a:pPr>
              <a:lnSpc>
                <a:spcPct val="70000"/>
              </a:lnSpc>
              <a:defRPr>
                <a:solidFill>
                  <a:srgbClr val="FFFFFF"/>
                </a:solidFill>
                <a:latin typeface="Akzidenz-Grotesk BQ Super"/>
                <a:ea typeface="Akzidenz-Grotesk BQ Super"/>
                <a:cs typeface="Akzidenz-Grotesk BQ Super"/>
                <a:sym typeface="Akzidenz-Grotesk BQ Super"/>
              </a:defRPr>
            </a:pPr>
            <a:r>
              <a:rPr dirty="0" err="1"/>
              <a:t>Col·locar</a:t>
            </a:r>
            <a:endParaRPr dirty="0"/>
          </a:p>
          <a:p>
            <a:pPr>
              <a:lnSpc>
                <a:spcPct val="70000"/>
              </a:lnSpc>
              <a:defRPr>
                <a:solidFill>
                  <a:srgbClr val="FFFFFF"/>
                </a:solidFill>
                <a:latin typeface="Akzidenz-Grotesk BQ Super"/>
                <a:ea typeface="Akzidenz-Grotesk BQ Super"/>
                <a:cs typeface="Akzidenz-Grotesk BQ Super"/>
                <a:sym typeface="Akzidenz-Grotesk BQ Super"/>
              </a:defRPr>
            </a:pPr>
            <a:r>
              <a:rPr dirty="0" err="1"/>
              <a:t>Imatge</a:t>
            </a:r>
            <a:endParaRPr dirty="0"/>
          </a:p>
          <a:p>
            <a:pPr>
              <a:lnSpc>
                <a:spcPct val="70000"/>
              </a:lnSpc>
              <a:spcBef>
                <a:spcPts val="200"/>
              </a:spcBef>
              <a:defRPr sz="1200">
                <a:solidFill>
                  <a:srgbClr val="FFFFFF"/>
                </a:solidFill>
                <a:latin typeface="Akzidenz-Grotesk BQ Regular"/>
                <a:ea typeface="Akzidenz-Grotesk BQ Regular"/>
                <a:cs typeface="Akzidenz-Grotesk BQ Regular"/>
                <a:sym typeface="Akzidenz-Grotesk BQ Regular"/>
              </a:defRPr>
            </a:pPr>
            <a:r>
              <a:rPr dirty="0"/>
              <a:t>(</a:t>
            </a:r>
            <a:r>
              <a:rPr dirty="0" err="1"/>
              <a:t>Treure</a:t>
            </a:r>
            <a:r>
              <a:rPr dirty="0"/>
              <a:t> marc blanc </a:t>
            </a:r>
          </a:p>
          <a:p>
            <a:pPr>
              <a:lnSpc>
                <a:spcPct val="70000"/>
              </a:lnSpc>
              <a:spcBef>
                <a:spcPts val="200"/>
              </a:spcBef>
              <a:defRPr sz="1200">
                <a:solidFill>
                  <a:srgbClr val="FFFFFF"/>
                </a:solidFill>
                <a:latin typeface="Akzidenz-Grotesk BQ Regular"/>
                <a:ea typeface="Akzidenz-Grotesk BQ Regular"/>
                <a:cs typeface="Akzidenz-Grotesk BQ Regular"/>
                <a:sym typeface="Akzidenz-Grotesk BQ Regular"/>
              </a:defRPr>
            </a:pPr>
            <a:r>
              <a:rPr dirty="0"/>
              <a:t>de </a:t>
            </a:r>
            <a:r>
              <a:rPr dirty="0" err="1"/>
              <a:t>referencia</a:t>
            </a:r>
            <a:r>
              <a:rPr dirty="0"/>
              <a:t> </a:t>
            </a:r>
            <a:r>
              <a:rPr dirty="0" err="1"/>
              <a:t>tamany</a:t>
            </a:r>
            <a:r>
              <a:rPr dirty="0"/>
              <a:t> </a:t>
            </a:r>
            <a:r>
              <a:rPr dirty="0" err="1"/>
              <a:t>imatge</a:t>
            </a:r>
            <a:r>
              <a:rPr dirty="0"/>
              <a:t>)</a:t>
            </a:r>
          </a:p>
        </p:txBody>
      </p:sp>
      <p:sp>
        <p:nvSpPr>
          <p:cNvPr id="114" name="CuadroTexto 3"/>
          <p:cNvSpPr txBox="1"/>
          <p:nvPr/>
        </p:nvSpPr>
        <p:spPr>
          <a:xfrm>
            <a:off x="2776220" y="6553527"/>
            <a:ext cx="2342945" cy="3877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lnSpc>
                <a:spcPct val="80000"/>
              </a:lnSpc>
              <a:defRPr sz="1200">
                <a:solidFill>
                  <a:srgbClr val="FFFFFF"/>
                </a:solidFill>
                <a:latin typeface="Akzidenz-Grotesk BQ Regular"/>
                <a:ea typeface="Akzidenz-Grotesk BQ Regular"/>
                <a:cs typeface="Akzidenz-Grotesk BQ Regular"/>
                <a:sym typeface="Akzidenz-Grotesk BQ Regular"/>
              </a:defRPr>
            </a:pPr>
            <a:r>
              <a:rPr dirty="0"/>
              <a:t>Places </a:t>
            </a:r>
            <a:r>
              <a:rPr lang="ca-ES" dirty="0" smtClean="0"/>
              <a:t>limita</a:t>
            </a:r>
            <a:r>
              <a:rPr dirty="0" smtClean="0"/>
              <a:t>des</a:t>
            </a:r>
            <a:r>
              <a:rPr dirty="0"/>
              <a:t>, </a:t>
            </a:r>
            <a:r>
              <a:rPr dirty="0" err="1"/>
              <a:t>inscripcions</a:t>
            </a:r>
            <a:r>
              <a:rPr dirty="0"/>
              <a:t> </a:t>
            </a:r>
            <a:r>
              <a:rPr dirty="0" smtClean="0"/>
              <a:t>a</a:t>
            </a:r>
            <a:r>
              <a:rPr lang="ca-ES" dirty="0" smtClean="0"/>
              <a:t>l</a:t>
            </a:r>
            <a:r>
              <a:rPr dirty="0" smtClean="0"/>
              <a:t> </a:t>
            </a:r>
            <a:endParaRPr dirty="0"/>
          </a:p>
          <a:p>
            <a:pPr>
              <a:lnSpc>
                <a:spcPct val="80000"/>
              </a:lnSpc>
              <a:defRPr sz="1200">
                <a:solidFill>
                  <a:srgbClr val="FFFFFF"/>
                </a:solidFill>
                <a:latin typeface="Akzidenz-Grotesk BQ Regular"/>
                <a:ea typeface="Akzidenz-Grotesk BQ Regular"/>
                <a:cs typeface="Akzidenz-Grotesk BQ Regular"/>
                <a:sym typeface="Akzidenz-Grotesk BQ Regular"/>
              </a:defRPr>
            </a:pPr>
            <a:r>
              <a:rPr lang="ca-ES" dirty="0"/>
              <a:t>t</a:t>
            </a:r>
            <a:r>
              <a:rPr lang="ca-ES" dirty="0" smtClean="0"/>
              <a:t>elèfon 93 8862091</a:t>
            </a:r>
            <a:endParaRPr dirty="0"/>
          </a:p>
        </p:txBody>
      </p:sp>
      <p:sp>
        <p:nvSpPr>
          <p:cNvPr id="115" name="CuadroTexto 7"/>
          <p:cNvSpPr txBox="1"/>
          <p:nvPr/>
        </p:nvSpPr>
        <p:spPr>
          <a:xfrm>
            <a:off x="3349030" y="6888832"/>
            <a:ext cx="1249697" cy="4308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sz="2200">
                <a:latin typeface="Akzidenz-Grotesk BQ Super"/>
                <a:ea typeface="Akzidenz-Grotesk BQ Super"/>
                <a:cs typeface="Akzidenz-Grotesk BQ Super"/>
                <a:sym typeface="Akzidenz-Grotesk BQ Super"/>
              </a:defRPr>
            </a:pPr>
            <a:r>
              <a:rPr lang="ca-ES" sz="2200" dirty="0" smtClean="0"/>
              <a:t>Vic</a:t>
            </a:r>
            <a:r>
              <a:rPr sz="2000" dirty="0" smtClean="0"/>
              <a:t> </a:t>
            </a:r>
            <a:r>
              <a:rPr sz="1500" dirty="0" smtClean="0">
                <a:latin typeface="Akzidenz-Grotesk BQ Regular"/>
                <a:ea typeface="Akzidenz-Grotesk BQ Regular"/>
                <a:cs typeface="Akzidenz-Grotesk BQ Regular"/>
                <a:sym typeface="Akzidenz-Grotesk BQ Regular"/>
              </a:rPr>
              <a:t>(</a:t>
            </a:r>
            <a:r>
              <a:rPr lang="ca-ES" sz="1500" dirty="0" smtClean="0">
                <a:latin typeface="Akzidenz-Grotesk BQ Regular"/>
                <a:ea typeface="Akzidenz-Grotesk BQ Regular"/>
                <a:cs typeface="Akzidenz-Grotesk BQ Regular"/>
                <a:sym typeface="Akzidenz-Grotesk BQ Regular"/>
              </a:rPr>
              <a:t>Osona</a:t>
            </a:r>
            <a:r>
              <a:rPr sz="1500" dirty="0" smtClean="0">
                <a:latin typeface="Akzidenz-Grotesk BQ Regular"/>
                <a:ea typeface="Akzidenz-Grotesk BQ Regular"/>
                <a:cs typeface="Akzidenz-Grotesk BQ Regular"/>
                <a:sym typeface="Akzidenz-Grotesk BQ Regular"/>
              </a:rPr>
              <a:t>)</a:t>
            </a:r>
            <a:endParaRPr sz="1500" dirty="0">
              <a:latin typeface="Akzidenz-Grotesk BQ Regular"/>
              <a:ea typeface="Akzidenz-Grotesk BQ Regular"/>
              <a:cs typeface="Akzidenz-Grotesk BQ Regular"/>
              <a:sym typeface="Akzidenz-Grotesk BQ Regular"/>
            </a:endParaRPr>
          </a:p>
        </p:txBody>
      </p:sp>
      <p:sp>
        <p:nvSpPr>
          <p:cNvPr id="116" name="CuadroTexto 8"/>
          <p:cNvSpPr txBox="1"/>
          <p:nvPr/>
        </p:nvSpPr>
        <p:spPr>
          <a:xfrm>
            <a:off x="3349030" y="7141109"/>
            <a:ext cx="2323709" cy="6463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>
                <a:solidFill>
                  <a:srgbClr val="FFFFFF"/>
                </a:solidFill>
                <a:latin typeface="Akzidenz-Grotesk BQ Super"/>
                <a:ea typeface="Akzidenz-Grotesk BQ Super"/>
                <a:cs typeface="Akzidenz-Grotesk BQ Super"/>
                <a:sym typeface="Akzidenz-Grotesk BQ Super"/>
              </a:defRPr>
            </a:pPr>
            <a:r>
              <a:rPr dirty="0" smtClean="0"/>
              <a:t>Di</a:t>
            </a:r>
            <a:r>
              <a:rPr lang="ca-ES" dirty="0" err="1" smtClean="0"/>
              <a:t>ssabte</a:t>
            </a:r>
            <a:r>
              <a:rPr dirty="0" smtClean="0"/>
              <a:t> </a:t>
            </a:r>
            <a:r>
              <a:rPr lang="ca-ES" smtClean="0"/>
              <a:t>12 </a:t>
            </a:r>
            <a:r>
              <a:rPr dirty="0" err="1" smtClean="0"/>
              <a:t>d’octubre</a:t>
            </a:r>
            <a:endParaRPr dirty="0"/>
          </a:p>
          <a:p>
            <a:pPr>
              <a:defRPr>
                <a:solidFill>
                  <a:srgbClr val="FFFFFF"/>
                </a:solidFill>
                <a:latin typeface="Akzidenz-Grotesk BQ Super"/>
                <a:ea typeface="Akzidenz-Grotesk BQ Super"/>
                <a:cs typeface="Akzidenz-Grotesk BQ Super"/>
                <a:sym typeface="Akzidenz-Grotesk BQ Super"/>
              </a:defRPr>
            </a:pPr>
            <a:r>
              <a:rPr dirty="0"/>
              <a:t>de </a:t>
            </a:r>
            <a:r>
              <a:rPr dirty="0" smtClean="0"/>
              <a:t>201</a:t>
            </a:r>
            <a:r>
              <a:rPr lang="ca-ES" dirty="0" smtClean="0"/>
              <a:t>9</a:t>
            </a:r>
            <a:r>
              <a:rPr dirty="0" smtClean="0"/>
              <a:t>     </a:t>
            </a:r>
            <a:endParaRPr dirty="0"/>
          </a:p>
        </p:txBody>
      </p:sp>
      <p:sp>
        <p:nvSpPr>
          <p:cNvPr id="117" name="CuadroTexto 9"/>
          <p:cNvSpPr txBox="1"/>
          <p:nvPr/>
        </p:nvSpPr>
        <p:spPr>
          <a:xfrm>
            <a:off x="3479958" y="7703560"/>
            <a:ext cx="1443834" cy="2769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1200">
                <a:latin typeface="Akzidenz-Grotesk BQ Regular"/>
                <a:ea typeface="Akzidenz-Grotesk BQ Regular"/>
                <a:cs typeface="Akzidenz-Grotesk BQ Regular"/>
                <a:sym typeface="Akzidenz-Grotesk BQ Regular"/>
              </a:defRPr>
            </a:lvl1pPr>
          </a:lstStyle>
          <a:p>
            <a:r>
              <a:rPr dirty="0"/>
              <a:t>De </a:t>
            </a:r>
            <a:r>
              <a:rPr dirty="0" smtClean="0"/>
              <a:t>1</a:t>
            </a:r>
            <a:r>
              <a:rPr lang="ca-ES" dirty="0" smtClean="0"/>
              <a:t>7</a:t>
            </a:r>
            <a:r>
              <a:rPr dirty="0" smtClean="0"/>
              <a:t> </a:t>
            </a:r>
            <a:r>
              <a:rPr dirty="0"/>
              <a:t>a </a:t>
            </a:r>
            <a:r>
              <a:rPr lang="ca-ES" dirty="0" smtClean="0"/>
              <a:t>18,30</a:t>
            </a:r>
            <a:r>
              <a:rPr dirty="0" smtClean="0"/>
              <a:t>h</a:t>
            </a:r>
            <a:endParaRPr dirty="0"/>
          </a:p>
        </p:txBody>
      </p:sp>
      <p:sp>
        <p:nvSpPr>
          <p:cNvPr id="118" name="CuadroTexto 10"/>
          <p:cNvSpPr txBox="1"/>
          <p:nvPr/>
        </p:nvSpPr>
        <p:spPr>
          <a:xfrm>
            <a:off x="2776220" y="5835134"/>
            <a:ext cx="1964636" cy="6463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u="sng">
                <a:solidFill>
                  <a:srgbClr val="FFFFFF"/>
                </a:solidFill>
                <a:latin typeface="Akzidenz-Grotesk BQ Super"/>
                <a:ea typeface="Akzidenz-Grotesk BQ Super"/>
                <a:cs typeface="Akzidenz-Grotesk BQ Super"/>
                <a:sym typeface="Akzidenz-Grotesk BQ Super"/>
              </a:defRPr>
            </a:lvl1pPr>
          </a:lstStyle>
          <a:p>
            <a:r>
              <a:rPr dirty="0" smtClean="0"/>
              <a:t>Visit</a:t>
            </a:r>
            <a:r>
              <a:rPr lang="ca-ES" dirty="0" smtClean="0"/>
              <a:t>a guiada </a:t>
            </a:r>
          </a:p>
          <a:p>
            <a:r>
              <a:rPr lang="ca-ES" dirty="0" smtClean="0"/>
              <a:t>al centre històric</a:t>
            </a:r>
            <a:r>
              <a:rPr dirty="0" smtClean="0"/>
              <a:t>   </a:t>
            </a:r>
            <a:endParaRPr dirty="0"/>
          </a:p>
        </p:txBody>
      </p:sp>
      <p:sp>
        <p:nvSpPr>
          <p:cNvPr id="119" name="CuadroTexto 1"/>
          <p:cNvSpPr txBox="1"/>
          <p:nvPr/>
        </p:nvSpPr>
        <p:spPr>
          <a:xfrm>
            <a:off x="3006880" y="6110935"/>
            <a:ext cx="156449" cy="369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u="sng">
                <a:solidFill>
                  <a:srgbClr val="FFFFFF"/>
                </a:solidFill>
                <a:latin typeface="Akzidenz-Grotesk BQ Super"/>
                <a:ea typeface="Akzidenz-Grotesk BQ Super"/>
                <a:cs typeface="Akzidenz-Grotesk BQ Super"/>
                <a:sym typeface="Akzidenz-Grotesk BQ Super"/>
              </a:defRPr>
            </a:lvl1pPr>
          </a:lstStyle>
          <a:p>
            <a:r>
              <a:rPr dirty="0" smtClean="0"/>
              <a:t> </a:t>
            </a:r>
            <a:endParaRPr dirty="0"/>
          </a:p>
        </p:txBody>
      </p:sp>
      <p:pic>
        <p:nvPicPr>
          <p:cNvPr id="2" name="Imatg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4164" y="3184342"/>
            <a:ext cx="4624886" cy="2458416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Tema de Office">
  <a:themeElements>
    <a:clrScheme name="Tema de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Tema de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Tema de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Tema de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504</TotalTime>
  <Words>45</Words>
  <Application>Microsoft Office PowerPoint</Application>
  <PresentationFormat>Personalitzat</PresentationFormat>
  <Paragraphs>14</Paragraphs>
  <Slides>1</Slides>
  <Notes>0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4</vt:i4>
      </vt:variant>
      <vt:variant>
        <vt:lpstr>Tema</vt:lpstr>
      </vt:variant>
      <vt:variant>
        <vt:i4>1</vt:i4>
      </vt:variant>
      <vt:variant>
        <vt:lpstr>Títols de les diapositives</vt:lpstr>
      </vt:variant>
      <vt:variant>
        <vt:i4>1</vt:i4>
      </vt:variant>
    </vt:vector>
  </HeadingPairs>
  <TitlesOfParts>
    <vt:vector size="6" baseType="lpstr">
      <vt:lpstr>Akzidenz-Grotesk BQ Regular</vt:lpstr>
      <vt:lpstr>Akzidenz-Grotesk BQ Super</vt:lpstr>
      <vt:lpstr>Arial</vt:lpstr>
      <vt:lpstr>Calibri</vt:lpstr>
      <vt:lpstr>Tema de Office</vt:lpstr>
      <vt:lpstr>Presentació del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 del PowerPoint</dc:title>
  <cp:lastModifiedBy>Pilar Canellas Solà</cp:lastModifiedBy>
  <cp:revision>5</cp:revision>
  <cp:lastPrinted>2019-09-27T15:54:28Z</cp:lastPrinted>
  <dcterms:modified xsi:type="dcterms:W3CDTF">2019-09-30T07:20:09Z</dcterms:modified>
</cp:coreProperties>
</file>